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5"/>
  </p:handoutMasterIdLst>
  <p:sldIdLst>
    <p:sldId id="256" r:id="rId2"/>
    <p:sldId id="284" r:id="rId3"/>
    <p:sldId id="285" r:id="rId4"/>
    <p:sldId id="257" r:id="rId5"/>
    <p:sldId id="259" r:id="rId6"/>
    <p:sldId id="266" r:id="rId7"/>
    <p:sldId id="267" r:id="rId8"/>
    <p:sldId id="280" r:id="rId9"/>
    <p:sldId id="268" r:id="rId10"/>
    <p:sldId id="281" r:id="rId11"/>
    <p:sldId id="277" r:id="rId12"/>
    <p:sldId id="282" r:id="rId13"/>
    <p:sldId id="260" r:id="rId1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2A1E"/>
    <a:srgbClr val="292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6" autoAdjust="0"/>
    <p:restoredTop sz="94652"/>
  </p:normalViewPr>
  <p:slideViewPr>
    <p:cSldViewPr snapToGrid="0" snapToObjects="1">
      <p:cViewPr varScale="1">
        <p:scale>
          <a:sx n="76" d="100"/>
          <a:sy n="76" d="100"/>
        </p:scale>
        <p:origin x="13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5" d="100"/>
          <a:sy n="155" d="100"/>
        </p:scale>
        <p:origin x="476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9EDBAAD3-E305-6D43-A99D-C31B3A71CC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40E09F6-E045-284A-A8BC-2D74DBAD0E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D34FF1A-5E1B-F447-B28E-16FE212D0F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A1CD3-2978-5946-A450-180B946FE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109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29792" y="2534861"/>
            <a:ext cx="4854367" cy="922821"/>
          </a:xfrm>
        </p:spPr>
        <p:txBody>
          <a:bodyPr anchor="ctr">
            <a:normAutofit/>
          </a:bodyPr>
          <a:lstStyle>
            <a:lvl1pPr algn="l">
              <a:defRPr sz="3200"/>
            </a:lvl1pPr>
          </a:lstStyle>
          <a:p>
            <a:r>
              <a:rPr lang="ja-JP" altLang="en-US"/>
              <a:t>テンプレート</a:t>
            </a:r>
            <a:r>
              <a:rPr lang="en-US" altLang="ja-JP" dirty="0"/>
              <a:t> Type5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9792" y="3562665"/>
            <a:ext cx="4854367" cy="34872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b="1" i="0">
                <a:latin typeface="Hiragino Mincho Pro W6" panose="02020300000000000000" pitchFamily="18" charset="-128"/>
                <a:ea typeface="Hiragino Mincho Pro W6" panose="020203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マスターサブタイトルの書式設定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3BD3B1F-E581-B747-95E1-3E23142ED80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929792" y="5000591"/>
            <a:ext cx="3544887" cy="211386"/>
          </a:xfrm>
        </p:spPr>
        <p:txBody>
          <a:bodyPr anchor="t"/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熊本大学所属</a:t>
            </a:r>
            <a:endParaRPr lang="en-US" altLang="ja-JP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6D7CA7B-4169-D345-BF14-70F5E2A0B38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2929792" y="5267292"/>
            <a:ext cx="3544887" cy="251728"/>
          </a:xfrm>
        </p:spPr>
        <p:txBody>
          <a:bodyPr anchor="t"/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氏名□□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2064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665347-B21E-684A-9062-DBB66315C46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3071100" y="1498086"/>
            <a:ext cx="5905956" cy="363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1" i="0">
                <a:latin typeface="Hiragino Mincho Pro W6" panose="02020300000000000000" pitchFamily="18" charset="-128"/>
                <a:ea typeface="Hiragino Mincho Pro W6" panose="02020300000000000000" pitchFamily="18" charset="-128"/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ja-JP" altLang="en-US"/>
              <a:t>コンテンツタイトル</a:t>
            </a:r>
            <a:endParaRPr lang="en-US" altLang="ja-JP" dirty="0"/>
          </a:p>
          <a:p>
            <a:pPr lvl="0"/>
            <a:r>
              <a:rPr lang="ja-JP" altLang="en-US"/>
              <a:t>コンテンツタイトル</a:t>
            </a:r>
            <a:endParaRPr lang="en-US" altLang="ja-JP" dirty="0"/>
          </a:p>
          <a:p>
            <a:pPr lvl="0"/>
            <a:r>
              <a:rPr lang="ja-JP" altLang="en-US"/>
              <a:t>コンテンツタイトル</a:t>
            </a:r>
            <a:endParaRPr lang="en-US" altLang="ja-JP" dirty="0"/>
          </a:p>
          <a:p>
            <a:pPr lvl="0"/>
            <a:r>
              <a:rPr lang="ja-JP" altLang="en-US"/>
              <a:t>コンテンツタイトル</a:t>
            </a:r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91EB7D-1B8A-4A40-A3F0-2B4AAF54CA6C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1049413" y="1660222"/>
            <a:ext cx="1150156" cy="34872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rgbClr val="722A1E"/>
                </a:solidFill>
                <a:latin typeface="Hiragino Mincho Pro W6" panose="02020300000000000000" pitchFamily="18" charset="-128"/>
                <a:ea typeface="Hiragino Mincho Pro W6" panose="020203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目</a:t>
            </a:r>
            <a:r>
              <a:rPr lang="en-US" altLang="ja-JP" dirty="0"/>
              <a:t> </a:t>
            </a:r>
            <a:r>
              <a:rPr lang="ja-JP" altLang="en-US"/>
              <a:t>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6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10C18-C068-4A4A-9596-3BE894B47DF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954741" y="1144262"/>
            <a:ext cx="7059706" cy="44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24857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174DF-AB8F-C843-9B69-0A7841BAB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86" y="1945339"/>
            <a:ext cx="5315929" cy="2008126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</a:t>
            </a:r>
            <a:br>
              <a:rPr kumimoji="1" lang="en-US" altLang="ja-JP" dirty="0"/>
            </a:br>
            <a:r>
              <a:rPr kumimoji="1" lang="ja-JP" altLang="en-US"/>
              <a:t>書式設定</a:t>
            </a:r>
          </a:p>
        </p:txBody>
      </p:sp>
    </p:spTree>
    <p:extLst>
      <p:ext uri="{BB962C8B-B14F-4D97-AF65-F5344CB8AC3E}">
        <p14:creationId xmlns:p14="http://schemas.microsoft.com/office/powerpoint/2010/main" val="3458023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8F48E8D-4AF3-FA40-8958-5CE444AC34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735063" y="1222003"/>
            <a:ext cx="3544887" cy="487326"/>
          </a:xfrm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Hiragino Mincho Pro W6" panose="02020300000000000000" pitchFamily="18" charset="-128"/>
                <a:ea typeface="Hiragino Mincho Pro W6" panose="02020300000000000000" pitchFamily="18" charset="-12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ありがとうございました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4633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B2D469-B0B8-3046-B8DB-380A12FAE1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2012951"/>
            <a:ext cx="7886700" cy="403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3DF0C66-FCFB-9540-AD84-B0B8E77E59D0}"/>
              </a:ext>
            </a:extLst>
          </p:cNvPr>
          <p:cNvSpPr txBox="1">
            <a:spLocks/>
          </p:cNvSpPr>
          <p:nvPr userDrawn="1"/>
        </p:nvSpPr>
        <p:spPr>
          <a:xfrm>
            <a:off x="419246" y="6392466"/>
            <a:ext cx="418808" cy="29389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FDC593-9166-9C4E-B6E7-C800E1A2DC08}" type="slidenum">
              <a:rPr lang="ja-JP" altLang="en-US" sz="1100" smtClean="0">
                <a:solidFill>
                  <a:schemeClr val="bg1"/>
                </a:solidFill>
              </a:rPr>
              <a:pPr algn="ctr"/>
              <a:t>‹#›</a:t>
            </a:fld>
            <a:endParaRPr lang="ja-JP" altLang="en-US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000" b="1" i="0" kern="1200">
          <a:solidFill>
            <a:schemeClr val="tx1"/>
          </a:solidFill>
          <a:latin typeface="Hiragino Mincho Pro W6" panose="02020300000000000000" pitchFamily="18" charset="-128"/>
          <a:ea typeface="Hiragino Mincho Pro W6" panose="02020300000000000000" pitchFamily="18" charset="-128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kumimoji="1" sz="2200" kern="1200">
          <a:solidFill>
            <a:schemeClr val="tx1"/>
          </a:solidFill>
          <a:latin typeface="Hiragino Kaku Gothic Pro W3" panose="020B0300000000000000" pitchFamily="34" charset="-128"/>
          <a:ea typeface="Hiragino Kaku Gothic Pro W3" panose="020B03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DD2AA2-D5E9-E34C-B504-BE6AFD406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9791" y="2267232"/>
            <a:ext cx="4854367" cy="922821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オープンキャンパス </a:t>
            </a:r>
            <a:r>
              <a:rPr kumimoji="1" lang="en-US" altLang="ja-JP" dirty="0"/>
              <a:t>2024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/>
              <a:t>2024(</a:t>
            </a:r>
            <a:r>
              <a:rPr kumimoji="1" lang="ja-JP" altLang="en-US" dirty="0"/>
              <a:t>令和６</a:t>
            </a:r>
            <a:r>
              <a:rPr kumimoji="1" lang="en-US" altLang="ja-JP" dirty="0"/>
              <a:t>)</a:t>
            </a:r>
            <a:r>
              <a:rPr kumimoji="1" lang="ja-JP" altLang="en-US" dirty="0"/>
              <a:t>年８月３日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5613DF9-80A3-EE40-92BA-449BE1233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9790" y="3979206"/>
            <a:ext cx="4854367" cy="1144208"/>
          </a:xfrm>
        </p:spPr>
        <p:txBody>
          <a:bodyPr/>
          <a:lstStyle/>
          <a:p>
            <a:endParaRPr kumimoji="1" lang="en-US" altLang="ja-JP" sz="2400" dirty="0"/>
          </a:p>
          <a:p>
            <a:r>
              <a:rPr kumimoji="1" lang="ja-JP" altLang="en-US" sz="2400" dirty="0"/>
              <a:t>熊本大学教育学部　</a:t>
            </a:r>
            <a:endParaRPr kumimoji="1" lang="en-US" altLang="ja-JP" sz="2400" dirty="0"/>
          </a:p>
          <a:p>
            <a:r>
              <a:rPr lang="ja-JP" altLang="ja-JP" sz="2400" dirty="0"/>
              <a:t>学校教育教員養成課程</a:t>
            </a:r>
            <a:endParaRPr lang="en-US" altLang="ja-JP" sz="2400" dirty="0"/>
          </a:p>
          <a:p>
            <a:r>
              <a:rPr lang="ja-JP" altLang="ja-JP" sz="2400" dirty="0"/>
              <a:t>初等・中等教育コース</a:t>
            </a:r>
            <a:r>
              <a:rPr lang="ja-JP" altLang="en-US" sz="2400" dirty="0"/>
              <a:t>　</a:t>
            </a:r>
            <a:r>
              <a:rPr lang="ja-JP" altLang="ja-JP" sz="2400" dirty="0"/>
              <a:t>英語専攻</a:t>
            </a:r>
          </a:p>
        </p:txBody>
      </p:sp>
    </p:spTree>
    <p:extLst>
      <p:ext uri="{BB962C8B-B14F-4D97-AF65-F5344CB8AC3E}">
        <p14:creationId xmlns:p14="http://schemas.microsoft.com/office/powerpoint/2010/main" val="115541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6"/>
    </mc:Choice>
    <mc:Fallback xmlns="">
      <p:transition spd="slow" advTm="2300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97B27-17E4-0843-9862-5C4742C9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英語専攻生の</a:t>
            </a:r>
            <a:br>
              <a:rPr lang="en-US" altLang="ja-JP" dirty="0"/>
            </a:br>
            <a:r>
              <a:rPr lang="ja-JP" altLang="en-US" dirty="0"/>
              <a:t>海外留学・海外研修</a:t>
            </a:r>
            <a:endParaRPr lang="en-US" altLang="ja-JP" dirty="0"/>
          </a:p>
        </p:txBody>
      </p:sp>
      <p:sp>
        <p:nvSpPr>
          <p:cNvPr id="3" name="正方形/長方形 2"/>
          <p:cNvSpPr/>
          <p:nvPr/>
        </p:nvSpPr>
        <p:spPr>
          <a:xfrm>
            <a:off x="578577" y="4397720"/>
            <a:ext cx="4739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53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6"/>
    </mc:Choice>
    <mc:Fallback xmlns="">
      <p:transition spd="slow" advTm="2026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97B27-17E4-0843-9862-5C4742C9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ja-JP" dirty="0"/>
            </a:br>
            <a:r>
              <a:rPr lang="ja-JP" altLang="en-US" sz="3600" dirty="0"/>
              <a:t>英語専攻卒業生の進路</a:t>
            </a:r>
            <a:br>
              <a:rPr lang="ja-JP" altLang="en-US" dirty="0"/>
            </a:b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738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0"/>
    </mc:Choice>
    <mc:Fallback xmlns="">
      <p:transition spd="slow" advTm="1296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97B27-17E4-0843-9862-5C4742C9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ja-JP" dirty="0"/>
            </a:br>
            <a:r>
              <a:rPr lang="ja-JP" altLang="en-US" sz="3600" dirty="0"/>
              <a:t>教職大学院　</a:t>
            </a:r>
            <a:br>
              <a:rPr lang="en-US" altLang="ja-JP" sz="3600" dirty="0"/>
            </a:br>
            <a:r>
              <a:rPr lang="ja-JP" altLang="en-US" sz="3600" dirty="0"/>
              <a:t>英語コース修了生の進路</a:t>
            </a:r>
            <a:br>
              <a:rPr lang="ja-JP" altLang="en-US" dirty="0"/>
            </a:b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4607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0"/>
    </mc:Choice>
    <mc:Fallback xmlns="">
      <p:transition spd="slow" advTm="1296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558896" y="1308095"/>
            <a:ext cx="5049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700" lvl="1" indent="0" algn="ctr">
              <a:buNone/>
            </a:pPr>
            <a:r>
              <a:rPr lang="ja-JP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専攻の説明会予告をご覧</a:t>
            </a:r>
            <a:r>
              <a:rPr lang="ja-JP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いただき</a:t>
            </a:r>
            <a:endParaRPr lang="en-US" altLang="ja-JP" sz="2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93700" lvl="1" indent="0" algn="ctr">
              <a:buNone/>
            </a:pPr>
            <a:r>
              <a:rPr lang="ja-JP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ありがとうございま</a:t>
            </a:r>
            <a: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</a:t>
            </a:r>
            <a:r>
              <a:rPr lang="ja-JP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sz="2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93700" lvl="1" indent="0" algn="ctr">
              <a:buNone/>
            </a:pPr>
            <a: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英語教員を目指す多くの皆さんの</a:t>
            </a:r>
            <a:endParaRPr lang="en-US" altLang="ja-JP" sz="2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93700" lvl="1" indent="0" algn="ctr">
              <a:buNone/>
            </a:pPr>
            <a: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お越しを楽しみにしています</a:t>
            </a:r>
            <a:r>
              <a:rPr lang="ja-JP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ja-JP" altLang="en-US" sz="2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86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43"/>
    </mc:Choice>
    <mc:Fallback xmlns="">
      <p:transition spd="slow" advTm="3334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3824DF6B-874F-439B-9C24-1D525FE95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英語専攻の説明会は、次の２回です。</a:t>
            </a:r>
            <a:endParaRPr lang="en-US" altLang="ja-JP" sz="2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８月３日</a:t>
            </a:r>
            <a:r>
              <a:rPr lang="en-US" altLang="ja-JP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土</a:t>
            </a:r>
            <a:r>
              <a:rPr lang="en-US" altLang="ja-JP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marL="0" indent="0">
              <a:buNone/>
            </a:pPr>
            <a:r>
              <a:rPr lang="ja-JP" altLang="en-US" dirty="0"/>
              <a:t>第１回：　</a:t>
            </a:r>
            <a:r>
              <a:rPr lang="en-US" altLang="ja-JP" dirty="0"/>
              <a:t>10:55 – 11:30     3-B</a:t>
            </a:r>
            <a:r>
              <a:rPr lang="ja-JP" altLang="en-US" dirty="0"/>
              <a:t>教室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第２回：　</a:t>
            </a:r>
            <a:r>
              <a:rPr lang="en-US" altLang="ja-JP" dirty="0"/>
              <a:t>13:05 – 13:40     3-B</a:t>
            </a:r>
            <a:r>
              <a:rPr lang="ja-JP" altLang="en-US" dirty="0"/>
              <a:t>教室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31F2D6-2F25-4356-8763-CEFF3CED9D4A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1049413" y="1660222"/>
            <a:ext cx="1491564" cy="348728"/>
          </a:xfrm>
        </p:spPr>
        <p:txBody>
          <a:bodyPr/>
          <a:lstStyle/>
          <a:p>
            <a:r>
              <a:rPr kumimoji="1" lang="ja-JP" altLang="en-US" dirty="0"/>
              <a:t>日時・会場</a:t>
            </a:r>
          </a:p>
        </p:txBody>
      </p:sp>
    </p:spTree>
    <p:extLst>
      <p:ext uri="{BB962C8B-B14F-4D97-AF65-F5344CB8AC3E}">
        <p14:creationId xmlns:p14="http://schemas.microsoft.com/office/powerpoint/2010/main" val="3409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3824DF6B-874F-439B-9C24-1D525FE95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説明会の内容は次の通りです。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１</a:t>
            </a:r>
            <a:r>
              <a:rPr lang="ja-JP" altLang="en-US" sz="2800" dirty="0"/>
              <a:t>．講座主任挨拶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２．入試・広報委員による説明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３．質疑応答　　　　　　　</a:t>
            </a:r>
            <a:endParaRPr lang="en-US" altLang="ja-JP" sz="28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31F2D6-2F25-4356-8763-CEFF3CED9D4A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1049413" y="1660222"/>
            <a:ext cx="1491564" cy="348728"/>
          </a:xfrm>
        </p:spPr>
        <p:txBody>
          <a:bodyPr/>
          <a:lstStyle/>
          <a:p>
            <a:r>
              <a:rPr kumimoji="1" lang="ja-JP" altLang="en-US" dirty="0"/>
              <a:t>説明内容</a:t>
            </a:r>
          </a:p>
        </p:txBody>
      </p:sp>
    </p:spTree>
    <p:extLst>
      <p:ext uri="{BB962C8B-B14F-4D97-AF65-F5344CB8AC3E}">
        <p14:creationId xmlns:p14="http://schemas.microsoft.com/office/powerpoint/2010/main" val="3814196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C48E2914-49B6-4E42-8AC2-11B18455A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613" y="2157509"/>
            <a:ext cx="5905956" cy="3632382"/>
          </a:xfrm>
        </p:spPr>
        <p:txBody>
          <a:bodyPr/>
          <a:lstStyle/>
          <a:p>
            <a:r>
              <a:rPr lang="ja-JP" altLang="en-US" dirty="0"/>
              <a:t>英語専攻の構成と在籍学生数</a:t>
            </a:r>
            <a:endParaRPr kumimoji="1" lang="en-US" altLang="ja-JP" dirty="0"/>
          </a:p>
          <a:p>
            <a:r>
              <a:rPr kumimoji="1" lang="ja-JP" altLang="en-US" dirty="0"/>
              <a:t>取得可能な免許・資格</a:t>
            </a:r>
            <a:endParaRPr kumimoji="1" lang="en-US" altLang="ja-JP" dirty="0"/>
          </a:p>
          <a:p>
            <a:r>
              <a:rPr kumimoji="1" lang="ja-JP" altLang="en-US" dirty="0"/>
              <a:t>英語教育学・英語学・英語文学分野の紹介</a:t>
            </a:r>
            <a:endParaRPr kumimoji="1" lang="en-US" altLang="ja-JP" dirty="0"/>
          </a:p>
          <a:p>
            <a:r>
              <a:rPr lang="ja-JP" altLang="en-US" dirty="0"/>
              <a:t>カリキュラム・教育実習・</a:t>
            </a:r>
            <a:r>
              <a:rPr kumimoji="1" lang="ja-JP" altLang="en-US" dirty="0"/>
              <a:t>海外留学</a:t>
            </a:r>
            <a:endParaRPr lang="en-US" altLang="ja-JP" dirty="0"/>
          </a:p>
          <a:p>
            <a:r>
              <a:rPr lang="ja-JP" altLang="en-US" dirty="0"/>
              <a:t>卒業生・修了生の進路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DB08CE9-E55B-DC40-8C88-013A8B772805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1049412" y="1660222"/>
            <a:ext cx="1456395" cy="348728"/>
          </a:xfrm>
        </p:spPr>
        <p:txBody>
          <a:bodyPr/>
          <a:lstStyle/>
          <a:p>
            <a:r>
              <a:rPr lang="ja-JP" altLang="en-US" dirty="0"/>
              <a:t>説明の詳細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BD4367E-08AF-4EFD-983A-C49B698369C0}"/>
              </a:ext>
            </a:extLst>
          </p:cNvPr>
          <p:cNvSpPr txBox="1"/>
          <p:nvPr/>
        </p:nvSpPr>
        <p:spPr>
          <a:xfrm rot="10800000" flipV="1">
            <a:off x="2911612" y="1270286"/>
            <a:ext cx="45266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説明の詳細は次の通りです。</a:t>
            </a:r>
          </a:p>
        </p:txBody>
      </p:sp>
    </p:spTree>
    <p:extLst>
      <p:ext uri="{BB962C8B-B14F-4D97-AF65-F5344CB8AC3E}">
        <p14:creationId xmlns:p14="http://schemas.microsoft.com/office/powerpoint/2010/main" val="21399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8"/>
    </mc:Choice>
    <mc:Fallback xmlns="">
      <p:transition spd="slow" advTm="1105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97B27-17E4-0843-9862-5C4742C9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英語専攻の構成</a:t>
            </a:r>
            <a:br>
              <a:rPr lang="en-US" altLang="ja-JP" dirty="0"/>
            </a:br>
            <a:r>
              <a:rPr lang="ja-JP" altLang="en-US" dirty="0"/>
              <a:t>在籍学生数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472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5"/>
    </mc:Choice>
    <mc:Fallback xmlns="">
      <p:transition spd="slow" advTm="1205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97B27-17E4-0843-9862-5C4742C9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英語専攻で、取得可能な</a:t>
            </a:r>
            <a:br>
              <a:rPr lang="en-US" altLang="ja-JP" dirty="0"/>
            </a:br>
            <a:r>
              <a:rPr lang="ja-JP" altLang="en-US" dirty="0"/>
              <a:t>免許・資格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002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0"/>
    </mc:Choice>
    <mc:Fallback xmlns="">
      <p:transition spd="slow" advTm="1252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97B27-17E4-0843-9862-5C4742C9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86" y="1767254"/>
            <a:ext cx="5666383" cy="2186211"/>
          </a:xfrm>
        </p:spPr>
        <p:txBody>
          <a:bodyPr>
            <a:normAutofit/>
          </a:bodyPr>
          <a:lstStyle/>
          <a:p>
            <a:r>
              <a:rPr lang="ja-JP" altLang="en-US" dirty="0"/>
              <a:t>英語専攻の</a:t>
            </a:r>
            <a:r>
              <a:rPr lang="en-US" altLang="ja-JP" dirty="0"/>
              <a:t>3</a:t>
            </a:r>
            <a:r>
              <a:rPr lang="ja-JP" altLang="en-US" dirty="0"/>
              <a:t>分野：英語教育学・英語学・英語文学の紹介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378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8"/>
    </mc:Choice>
    <mc:Fallback xmlns="">
      <p:transition spd="slow" advTm="1444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97B27-17E4-0843-9862-5C4742C9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英語専攻のカリキュラム</a:t>
            </a:r>
            <a:br>
              <a:rPr lang="en-US" altLang="ja-JP" dirty="0"/>
            </a:b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290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6"/>
    </mc:Choice>
    <mc:Fallback xmlns="">
      <p:transition spd="slow" advTm="2026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97B27-17E4-0843-9862-5C4742C9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英語専攻生の教育実習</a:t>
            </a:r>
            <a:br>
              <a:rPr lang="en-US" altLang="ja-JP" dirty="0"/>
            </a:br>
            <a:endParaRPr lang="en-US" altLang="ja-JP" dirty="0"/>
          </a:p>
        </p:txBody>
      </p:sp>
      <p:sp>
        <p:nvSpPr>
          <p:cNvPr id="3" name="正方形/長方形 2"/>
          <p:cNvSpPr/>
          <p:nvPr/>
        </p:nvSpPr>
        <p:spPr>
          <a:xfrm>
            <a:off x="578577" y="4397720"/>
            <a:ext cx="4739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35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6"/>
    </mc:Choice>
    <mc:Fallback xmlns="">
      <p:transition spd="slow" advTm="20266"/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F00DC658-A2C1-314C-93F2-4171040FFBB4}" vid="{1CCEE981-D1BA-1242-8343-1E4E1EDE485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ku_type5</Template>
  <TotalTime>715</TotalTime>
  <Words>236</Words>
  <Application>Microsoft Office PowerPoint</Application>
  <PresentationFormat>画面に合わせる (4:3)</PresentationFormat>
  <Paragraphs>34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2" baseType="lpstr">
      <vt:lpstr>Hiragino Kaku Gothic Pro W3</vt:lpstr>
      <vt:lpstr>Hiragino Kaku Gothic Pro W6</vt:lpstr>
      <vt:lpstr>Hiragino Mincho Pro W6</vt:lpstr>
      <vt:lpstr>UD デジタル 教科書体 N-B</vt:lpstr>
      <vt:lpstr>メイリオ</vt:lpstr>
      <vt:lpstr>游ゴシック</vt:lpstr>
      <vt:lpstr>Arial</vt:lpstr>
      <vt:lpstr>Candara</vt:lpstr>
      <vt:lpstr>Office テーマ</vt:lpstr>
      <vt:lpstr>オープンキャンパス 2024  2024(令和６)年８月３日</vt:lpstr>
      <vt:lpstr>PowerPoint プレゼンテーション</vt:lpstr>
      <vt:lpstr>PowerPoint プレゼンテーション</vt:lpstr>
      <vt:lpstr>PowerPoint プレゼンテーション</vt:lpstr>
      <vt:lpstr>英語専攻の構成 在籍学生数</vt:lpstr>
      <vt:lpstr>英語専攻で、取得可能な 免許・資格</vt:lpstr>
      <vt:lpstr>英語専攻の3分野：英語教育学・英語学・英語文学の紹介</vt:lpstr>
      <vt:lpstr>英語専攻のカリキュラム </vt:lpstr>
      <vt:lpstr>英語専攻生の教育実習 </vt:lpstr>
      <vt:lpstr>英語専攻生の 海外留学・海外研修</vt:lpstr>
      <vt:lpstr> 英語専攻卒業生の進路 </vt:lpstr>
      <vt:lpstr> 教職大学院　 英語コース修了生の進路 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メインタイトル</dc:title>
  <dc:creator>島谷 浩</dc:creator>
  <cp:lastModifiedBy>kenji M</cp:lastModifiedBy>
  <cp:revision>72</cp:revision>
  <dcterms:created xsi:type="dcterms:W3CDTF">2021-07-01T15:19:35Z</dcterms:created>
  <dcterms:modified xsi:type="dcterms:W3CDTF">2024-07-10T04:55:53Z</dcterms:modified>
</cp:coreProperties>
</file>